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04C7E-0DE9-4973-A5F2-2865B5DD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689" y="358356"/>
            <a:ext cx="1002431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0BAF7-8ED9-46BB-87DC-48D3167D6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689" y="2838031"/>
            <a:ext cx="10024311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CE7E9-C063-40B4-A9D8-1B6B3CBE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5A872-FCE8-436C-932F-10B1586A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361D0-C9E2-4DD1-B163-04BD945D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85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C591-5CFE-4484-8D7D-7C37F5AB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CFE1D-D855-453B-AF41-B199E5509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F7BFE-A62C-4148-93BA-01D5443E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4338-09BB-44A1-8CFF-DBB71723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4A031-4BB7-49DD-B054-483F2F86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149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CD15C-52AD-441C-898F-60974A49C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00ED3-C08B-4475-962A-1B4D89182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2AE2F-5AFB-4B81-9874-39A28597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4C105-7DD6-43B1-8753-A0A4F5EC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54E56-6A78-4590-A6F0-0A9C1143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9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4A57-6BF9-489E-BBF4-F1C11115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E0E09-4C78-4DDE-815F-3B46449BB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30CC1-8E96-4373-BCA3-7C394D02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ED29B-B1F3-4F48-90BA-66F8A5FC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92333-E82E-48CF-B35B-578D9B12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41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A19C-D714-4F79-B2D7-1B62857B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55C42-9221-4DE3-97FE-AFEBD0DA2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3794A-1552-47A6-A466-25415FBE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F4D2E-FD27-4807-B662-957F745D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74AD4-2A4B-4DE0-AE39-C75EB0AF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66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C520-52B8-481C-8925-5F51C297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FDC19-43E7-4BDF-BEBE-EB32929AA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AAB37-1FEE-4213-A94A-DEFBCD746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015FF-B1C2-43D4-B1A3-12C52569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D725A-EE1F-4C9A-A032-C1CE5A64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59BA3-DD88-40D8-99BE-C4962EB0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75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EE08-CE9D-4FE5-B6B2-33B09669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FCA53-4F7B-408D-BA94-5DEB7482B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4A405-E8E7-40C4-AFC4-EFF20C65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210BE-1E81-4E5B-82A5-5D797F634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EBEA5-DFC4-43E5-B1F5-6CC47AEFC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1B9E3-739A-4DCD-A947-6EA9BF50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60445-92F2-482D-8BE3-628E83A7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369BC-42BD-46B3-AA8E-8353342C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39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1871C-CDFE-4D11-A1DD-C2F65030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43AB0-E727-4646-9C74-46C3EB42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73FBB-5667-40D3-A3AF-D8A71BB2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E6E8D-47A4-44E0-893F-F4A98BA4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04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19073-A056-4B9A-B6EE-8BA6203F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D0E79-2A30-4B96-89DE-3A580CB0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E588C-D11A-4E6E-A3C1-E5931812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05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AC312-15E4-465B-8C2F-8A8BA9C5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4183C-B9D2-4D0A-8FC6-E6679C41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D2498-3BA9-4F7F-B3E3-618D7EECE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3716F-5E84-42C0-9946-FAC4547C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BB777-7F35-4FF0-8999-C2D717C0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F1E99-B52E-43E4-B789-49BF8A80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07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E1120-BDF0-4706-AC06-67ADAD51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D863F-5152-49C2-B4BF-87EC1D459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872D7-6ED2-42EB-96BA-9A69761F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7DBBB-6A16-4F08-ADAA-71CB0FE6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985C3-454E-47F8-8F6C-4A40FE43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613D2-6A8D-4E01-B794-D41E3B3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27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dge over water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08278ACC-6844-C5EF-1998-0A7B09B46F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F44FF-E7CC-4BDF-A054-BE92DADB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68" y="365125"/>
            <a:ext cx="11073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8B12D-AD26-4BFF-96A2-8C34A8BE9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468" y="1825625"/>
            <a:ext cx="110730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76EC3-0029-4033-8DE0-0B6D12E4A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0F67-D48D-4208-8A5D-901FAEF2F9F3}" type="datetimeFigureOut">
              <a:rPr lang="en-AU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DB658-DAD1-4BDC-9D6B-C22E3A357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CE260-7604-433F-9227-657CE7543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C51B-D4FF-462C-9F59-BD9AB9F026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rgbClr val="FFC0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1F7B4B6-500A-CE8A-A807-0C13FD269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3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EC57-59A6-400D-99B7-FBEB4A77E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3F09B-2666-499C-B775-97803ABA2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92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EC57-59A6-400D-99B7-FBEB4A77E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3F09B-2666-499C-B775-97803ABA2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E67FACA-2095-9595-41A5-6AAB7F19F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8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Albina Bradford</dc:creator>
  <cp:lastModifiedBy>Kate Stevens</cp:lastModifiedBy>
  <cp:revision>7</cp:revision>
  <dcterms:created xsi:type="dcterms:W3CDTF">2019-11-13T05:47:18Z</dcterms:created>
  <dcterms:modified xsi:type="dcterms:W3CDTF">2022-06-20T00:58:42Z</dcterms:modified>
</cp:coreProperties>
</file>